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8" r:id="rId2"/>
  </p:sldIdLst>
  <p:sldSz cx="16459200" cy="21945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5F6"/>
    <a:srgbClr val="00A4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6"/>
    <p:restoredTop sz="94658"/>
  </p:normalViewPr>
  <p:slideViewPr>
    <p:cSldViewPr snapToGrid="0">
      <p:cViewPr>
        <p:scale>
          <a:sx n="39" d="100"/>
          <a:sy n="39" d="100"/>
        </p:scale>
        <p:origin x="1816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4440" y="3591562"/>
            <a:ext cx="13990320" cy="7640320"/>
          </a:xfrm>
        </p:spPr>
        <p:txBody>
          <a:bodyPr anchor="b"/>
          <a:lstStyle>
            <a:lvl1pPr algn="ctr"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11526522"/>
            <a:ext cx="12344400" cy="5298438"/>
          </a:xfrm>
        </p:spPr>
        <p:txBody>
          <a:bodyPr/>
          <a:lstStyle>
            <a:lvl1pPr marL="0" indent="0" algn="ctr">
              <a:buNone/>
              <a:defRPr sz="4320"/>
            </a:lvl1pPr>
            <a:lvl2pPr marL="822960" indent="0" algn="ctr">
              <a:buNone/>
              <a:defRPr sz="3600"/>
            </a:lvl2pPr>
            <a:lvl3pPr marL="1645920" indent="0" algn="ctr">
              <a:buNone/>
              <a:defRPr sz="3240"/>
            </a:lvl3pPr>
            <a:lvl4pPr marL="2468880" indent="0" algn="ctr">
              <a:buNone/>
              <a:defRPr sz="2880"/>
            </a:lvl4pPr>
            <a:lvl5pPr marL="3291840" indent="0" algn="ctr">
              <a:buNone/>
              <a:defRPr sz="2880"/>
            </a:lvl5pPr>
            <a:lvl6pPr marL="4114800" indent="0" algn="ctr">
              <a:buNone/>
              <a:defRPr sz="2880"/>
            </a:lvl6pPr>
            <a:lvl7pPr marL="4937760" indent="0" algn="ctr">
              <a:buNone/>
              <a:defRPr sz="2880"/>
            </a:lvl7pPr>
            <a:lvl8pPr marL="5760720" indent="0" algn="ctr">
              <a:buNone/>
              <a:defRPr sz="2880"/>
            </a:lvl8pPr>
            <a:lvl9pPr marL="6583680" indent="0" algn="ctr">
              <a:buNone/>
              <a:defRPr sz="28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024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83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78616" y="1168400"/>
            <a:ext cx="3549015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1571" y="1168400"/>
            <a:ext cx="10441305" cy="185978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40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921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2998" y="5471167"/>
            <a:ext cx="14196060" cy="9128758"/>
          </a:xfrm>
        </p:spPr>
        <p:txBody>
          <a:bodyPr anchor="b"/>
          <a:lstStyle>
            <a:lvl1pPr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2998" y="14686287"/>
            <a:ext cx="14196060" cy="4800598"/>
          </a:xfrm>
        </p:spPr>
        <p:txBody>
          <a:bodyPr/>
          <a:lstStyle>
            <a:lvl1pPr marL="0" indent="0">
              <a:buNone/>
              <a:defRPr sz="4320">
                <a:solidFill>
                  <a:schemeClr val="tx1">
                    <a:tint val="82000"/>
                  </a:schemeClr>
                </a:solidFill>
              </a:defRPr>
            </a:lvl1pPr>
            <a:lvl2pPr marL="82296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2pPr>
            <a:lvl3pPr marL="1645920" indent="0">
              <a:buNone/>
              <a:defRPr sz="3240">
                <a:solidFill>
                  <a:schemeClr val="tx1">
                    <a:tint val="82000"/>
                  </a:schemeClr>
                </a:solidFill>
              </a:defRPr>
            </a:lvl3pPr>
            <a:lvl4pPr marL="246888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4pPr>
            <a:lvl5pPr marL="329184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5pPr>
            <a:lvl6pPr marL="411480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6pPr>
            <a:lvl7pPr marL="493776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7pPr>
            <a:lvl8pPr marL="576072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8pPr>
            <a:lvl9pPr marL="658368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349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1570" y="5842000"/>
            <a:ext cx="699516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32470" y="5842000"/>
            <a:ext cx="6995160" cy="13924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98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1168405"/>
            <a:ext cx="1419606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3716" y="5379722"/>
            <a:ext cx="6963012" cy="2636518"/>
          </a:xfrm>
        </p:spPr>
        <p:txBody>
          <a:bodyPr anchor="b"/>
          <a:lstStyle>
            <a:lvl1pPr marL="0" indent="0">
              <a:buNone/>
              <a:defRPr sz="4320" b="1"/>
            </a:lvl1pPr>
            <a:lvl2pPr marL="822960" indent="0">
              <a:buNone/>
              <a:defRPr sz="3600" b="1"/>
            </a:lvl2pPr>
            <a:lvl3pPr marL="1645920" indent="0">
              <a:buNone/>
              <a:defRPr sz="3240" b="1"/>
            </a:lvl3pPr>
            <a:lvl4pPr marL="2468880" indent="0">
              <a:buNone/>
              <a:defRPr sz="2880" b="1"/>
            </a:lvl4pPr>
            <a:lvl5pPr marL="3291840" indent="0">
              <a:buNone/>
              <a:defRPr sz="2880" b="1"/>
            </a:lvl5pPr>
            <a:lvl6pPr marL="4114800" indent="0">
              <a:buNone/>
              <a:defRPr sz="2880" b="1"/>
            </a:lvl6pPr>
            <a:lvl7pPr marL="4937760" indent="0">
              <a:buNone/>
              <a:defRPr sz="2880" b="1"/>
            </a:lvl7pPr>
            <a:lvl8pPr marL="5760720" indent="0">
              <a:buNone/>
              <a:defRPr sz="2880" b="1"/>
            </a:lvl8pPr>
            <a:lvl9pPr marL="6583680" indent="0">
              <a:buNone/>
              <a:defRPr sz="28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33716" y="8016240"/>
            <a:ext cx="6963012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332471" y="5379722"/>
            <a:ext cx="6997304" cy="2636518"/>
          </a:xfrm>
        </p:spPr>
        <p:txBody>
          <a:bodyPr anchor="b"/>
          <a:lstStyle>
            <a:lvl1pPr marL="0" indent="0">
              <a:buNone/>
              <a:defRPr sz="4320" b="1"/>
            </a:lvl1pPr>
            <a:lvl2pPr marL="822960" indent="0">
              <a:buNone/>
              <a:defRPr sz="3600" b="1"/>
            </a:lvl2pPr>
            <a:lvl3pPr marL="1645920" indent="0">
              <a:buNone/>
              <a:defRPr sz="3240" b="1"/>
            </a:lvl3pPr>
            <a:lvl4pPr marL="2468880" indent="0">
              <a:buNone/>
              <a:defRPr sz="2880" b="1"/>
            </a:lvl4pPr>
            <a:lvl5pPr marL="3291840" indent="0">
              <a:buNone/>
              <a:defRPr sz="2880" b="1"/>
            </a:lvl5pPr>
            <a:lvl6pPr marL="4114800" indent="0">
              <a:buNone/>
              <a:defRPr sz="2880" b="1"/>
            </a:lvl6pPr>
            <a:lvl7pPr marL="4937760" indent="0">
              <a:buNone/>
              <a:defRPr sz="2880" b="1"/>
            </a:lvl7pPr>
            <a:lvl8pPr marL="5760720" indent="0">
              <a:buNone/>
              <a:defRPr sz="2880" b="1"/>
            </a:lvl8pPr>
            <a:lvl9pPr marL="6583680" indent="0">
              <a:buNone/>
              <a:defRPr sz="28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332471" y="8016240"/>
            <a:ext cx="6997304" cy="11790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55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603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627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1463040"/>
            <a:ext cx="5308520" cy="5120640"/>
          </a:xfrm>
        </p:spPr>
        <p:txBody>
          <a:bodyPr anchor="b"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97304" y="3159765"/>
            <a:ext cx="8332470" cy="15595600"/>
          </a:xfrm>
        </p:spPr>
        <p:txBody>
          <a:bodyPr/>
          <a:lstStyle>
            <a:lvl1pPr>
              <a:defRPr sz="5760"/>
            </a:lvl1pPr>
            <a:lvl2pPr>
              <a:defRPr sz="5040"/>
            </a:lvl2pPr>
            <a:lvl3pPr>
              <a:defRPr sz="432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6583680"/>
            <a:ext cx="5308520" cy="12197082"/>
          </a:xfrm>
        </p:spPr>
        <p:txBody>
          <a:bodyPr/>
          <a:lstStyle>
            <a:lvl1pPr marL="0" indent="0">
              <a:buNone/>
              <a:defRPr sz="2880"/>
            </a:lvl1pPr>
            <a:lvl2pPr marL="822960" indent="0">
              <a:buNone/>
              <a:defRPr sz="2520"/>
            </a:lvl2pPr>
            <a:lvl3pPr marL="1645920" indent="0">
              <a:buNone/>
              <a:defRPr sz="2160"/>
            </a:lvl3pPr>
            <a:lvl4pPr marL="2468880" indent="0">
              <a:buNone/>
              <a:defRPr sz="1800"/>
            </a:lvl4pPr>
            <a:lvl5pPr marL="3291840" indent="0">
              <a:buNone/>
              <a:defRPr sz="1800"/>
            </a:lvl5pPr>
            <a:lvl6pPr marL="4114800" indent="0">
              <a:buNone/>
              <a:defRPr sz="1800"/>
            </a:lvl6pPr>
            <a:lvl7pPr marL="4937760" indent="0">
              <a:buNone/>
              <a:defRPr sz="1800"/>
            </a:lvl7pPr>
            <a:lvl8pPr marL="5760720" indent="0">
              <a:buNone/>
              <a:defRPr sz="1800"/>
            </a:lvl8pPr>
            <a:lvl9pPr marL="658368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14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1463040"/>
            <a:ext cx="5308520" cy="5120640"/>
          </a:xfrm>
        </p:spPr>
        <p:txBody>
          <a:bodyPr anchor="b"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97304" y="3159765"/>
            <a:ext cx="8332470" cy="15595600"/>
          </a:xfrm>
        </p:spPr>
        <p:txBody>
          <a:bodyPr anchor="t"/>
          <a:lstStyle>
            <a:lvl1pPr marL="0" indent="0">
              <a:buNone/>
              <a:defRPr sz="5760"/>
            </a:lvl1pPr>
            <a:lvl2pPr marL="822960" indent="0">
              <a:buNone/>
              <a:defRPr sz="5040"/>
            </a:lvl2pPr>
            <a:lvl3pPr marL="1645920" indent="0">
              <a:buNone/>
              <a:defRPr sz="4320"/>
            </a:lvl3pPr>
            <a:lvl4pPr marL="2468880" indent="0">
              <a:buNone/>
              <a:defRPr sz="3600"/>
            </a:lvl4pPr>
            <a:lvl5pPr marL="3291840" indent="0">
              <a:buNone/>
              <a:defRPr sz="3600"/>
            </a:lvl5pPr>
            <a:lvl6pPr marL="4114800" indent="0">
              <a:buNone/>
              <a:defRPr sz="3600"/>
            </a:lvl6pPr>
            <a:lvl7pPr marL="4937760" indent="0">
              <a:buNone/>
              <a:defRPr sz="3600"/>
            </a:lvl7pPr>
            <a:lvl8pPr marL="5760720" indent="0">
              <a:buNone/>
              <a:defRPr sz="3600"/>
            </a:lvl8pPr>
            <a:lvl9pPr marL="6583680" indent="0">
              <a:buNone/>
              <a:defRPr sz="3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6583680"/>
            <a:ext cx="5308520" cy="12197082"/>
          </a:xfrm>
        </p:spPr>
        <p:txBody>
          <a:bodyPr/>
          <a:lstStyle>
            <a:lvl1pPr marL="0" indent="0">
              <a:buNone/>
              <a:defRPr sz="2880"/>
            </a:lvl1pPr>
            <a:lvl2pPr marL="822960" indent="0">
              <a:buNone/>
              <a:defRPr sz="2520"/>
            </a:lvl2pPr>
            <a:lvl3pPr marL="1645920" indent="0">
              <a:buNone/>
              <a:defRPr sz="2160"/>
            </a:lvl3pPr>
            <a:lvl4pPr marL="2468880" indent="0">
              <a:buNone/>
              <a:defRPr sz="1800"/>
            </a:lvl4pPr>
            <a:lvl5pPr marL="3291840" indent="0">
              <a:buNone/>
              <a:defRPr sz="1800"/>
            </a:lvl5pPr>
            <a:lvl6pPr marL="4114800" indent="0">
              <a:buNone/>
              <a:defRPr sz="1800"/>
            </a:lvl6pPr>
            <a:lvl7pPr marL="4937760" indent="0">
              <a:buNone/>
              <a:defRPr sz="1800"/>
            </a:lvl7pPr>
            <a:lvl8pPr marL="5760720" indent="0">
              <a:buNone/>
              <a:defRPr sz="1800"/>
            </a:lvl8pPr>
            <a:lvl9pPr marL="658368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74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1570" y="1168405"/>
            <a:ext cx="1419606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1570" y="5842000"/>
            <a:ext cx="1419606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31570" y="20340325"/>
            <a:ext cx="370332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3F2DB0-9AF1-154F-9E15-77AE4EF7994A}" type="datetimeFigureOut">
              <a:rPr lang="en-US" smtClean="0"/>
              <a:t>6/19/25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52110" y="20340325"/>
            <a:ext cx="555498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24310" y="20340325"/>
            <a:ext cx="370332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AAFCFA-F8F8-FD47-BE6A-3734F48A2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00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645920" rtl="0" eaLnBrk="1" latinLnBrk="0" hangingPunct="1">
        <a:lnSpc>
          <a:spcPct val="90000"/>
        </a:lnSpc>
        <a:spcBef>
          <a:spcPct val="0"/>
        </a:spcBef>
        <a:buNone/>
        <a:defRPr sz="79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164592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1pPr>
      <a:lvl2pPr marL="12344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0574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8803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70332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52628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534924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617220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995160" indent="-411480" algn="l" defTabSz="164592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2pPr>
      <a:lvl3pPr marL="16459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3pPr>
      <a:lvl4pPr marL="24688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11480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49377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57607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5836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5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40BDD6-7F04-2898-7F77-3746C37D7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D0393F5-EB83-85E7-D82D-9A064CF35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4970"/>
            <a:ext cx="8354682" cy="8598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FA8EFFE-402F-936C-AD45-92569FA63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7012" y="10972800"/>
            <a:ext cx="9492188" cy="1100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6060AF-867C-A43B-FA02-EAB60431CC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5902529"/>
            <a:ext cx="14630399" cy="11331387"/>
          </a:xfrm>
        </p:spPr>
        <p:txBody>
          <a:bodyPr anchor="ctr">
            <a:normAutofit/>
          </a:bodyPr>
          <a:lstStyle/>
          <a:p>
            <a:r>
              <a:rPr lang="en-US" sz="31668" dirty="0">
                <a:solidFill>
                  <a:srgbClr val="00A46B"/>
                </a:solidFill>
                <a:latin typeface="Ephesis" pitchFamily="2" charset="77"/>
              </a:rPr>
              <a:t>Sarah</a:t>
            </a:r>
            <a:r>
              <a:rPr lang="en-US" sz="18334" dirty="0">
                <a:solidFill>
                  <a:srgbClr val="00A46B"/>
                </a:solidFill>
                <a:latin typeface="Ephesis" pitchFamily="2" charset="77"/>
              </a:rPr>
              <a:t> </a:t>
            </a:r>
            <a:r>
              <a:rPr lang="en-US" sz="6667" dirty="0">
                <a:solidFill>
                  <a:srgbClr val="00A46B"/>
                </a:solidFill>
                <a:latin typeface="Ephesis" pitchFamily="2" charset="77"/>
              </a:rPr>
              <a:t> </a:t>
            </a:r>
            <a:br>
              <a:rPr lang="en-US" sz="6667" dirty="0">
                <a:solidFill>
                  <a:srgbClr val="00A46B"/>
                </a:solidFill>
                <a:latin typeface="Ephesis" pitchFamily="2" charset="77"/>
              </a:rPr>
            </a:br>
            <a:r>
              <a:rPr lang="en-US" sz="31668" dirty="0">
                <a:solidFill>
                  <a:srgbClr val="00A46B"/>
                </a:solidFill>
                <a:latin typeface="Ephesis" pitchFamily="2" charset="77"/>
              </a:rPr>
              <a:t>Gaurav</a:t>
            </a:r>
            <a:endParaRPr lang="en-US" sz="18334" dirty="0">
              <a:solidFill>
                <a:srgbClr val="00A46B"/>
              </a:solidFill>
              <a:latin typeface="Ephesis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01B209-26C5-AC38-FFEE-4A07232010A7}"/>
              </a:ext>
            </a:extLst>
          </p:cNvPr>
          <p:cNvSpPr txBox="1"/>
          <p:nvPr/>
        </p:nvSpPr>
        <p:spPr>
          <a:xfrm>
            <a:off x="914399" y="6106938"/>
            <a:ext cx="146304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small" dirty="0">
                <a:solidFill>
                  <a:srgbClr val="00A46B"/>
                </a:solidFill>
                <a:latin typeface="Jost Medium" pitchFamily="2" charset="77"/>
                <a:ea typeface="Jost Medium" pitchFamily="2" charset="77"/>
              </a:rPr>
              <a:t>Welcome to Our Wedding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504563-F3A0-FFB9-6AD7-380BCBBD3AF8}"/>
              </a:ext>
            </a:extLst>
          </p:cNvPr>
          <p:cNvSpPr txBox="1"/>
          <p:nvPr/>
        </p:nvSpPr>
        <p:spPr>
          <a:xfrm>
            <a:off x="914400" y="16342699"/>
            <a:ext cx="146304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small" dirty="0">
                <a:solidFill>
                  <a:srgbClr val="00A46B"/>
                </a:solidFill>
                <a:latin typeface="Jost Medium" pitchFamily="2" charset="77"/>
                <a:ea typeface="Jost Medium" pitchFamily="2" charset="77"/>
              </a:rPr>
              <a:t>27 June 2025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068C35-CF11-79B7-B155-13F997C6012C}"/>
              </a:ext>
            </a:extLst>
          </p:cNvPr>
          <p:cNvSpPr txBox="1"/>
          <p:nvPr/>
        </p:nvSpPr>
        <p:spPr>
          <a:xfrm>
            <a:off x="914400" y="10972800"/>
            <a:ext cx="14630400" cy="1795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67" b="1" cap="small" dirty="0">
                <a:solidFill>
                  <a:srgbClr val="00A46B"/>
                </a:solidFill>
                <a:latin typeface="Ephesis" pitchFamily="2" charset="77"/>
                <a:ea typeface="Jost Medium" pitchFamily="2" charset="77"/>
              </a:rPr>
              <a:t>    &amp;</a:t>
            </a:r>
          </a:p>
        </p:txBody>
      </p:sp>
    </p:spTree>
    <p:extLst>
      <p:ext uri="{BB962C8B-B14F-4D97-AF65-F5344CB8AC3E}">
        <p14:creationId xmlns:p14="http://schemas.microsoft.com/office/powerpoint/2010/main" val="3729285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12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Ephesis</vt:lpstr>
      <vt:lpstr>Jost Medium</vt:lpstr>
      <vt:lpstr>Office Theme</vt:lpstr>
      <vt:lpstr>Sarah   Gaurav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Bassiouni, Sarah</dc:creator>
  <cp:lastModifiedBy>Bassiouni, Sarah</cp:lastModifiedBy>
  <cp:revision>2</cp:revision>
  <dcterms:created xsi:type="dcterms:W3CDTF">2025-06-19T20:37:25Z</dcterms:created>
  <dcterms:modified xsi:type="dcterms:W3CDTF">2025-06-19T20:51:36Z</dcterms:modified>
</cp:coreProperties>
</file>

<file path=docProps/thumbnail.jpeg>
</file>